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30" y="3017520"/>
            <a:ext cx="838454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работы Студенческого совета общежития за 2 полугодие 2019-2020 учебного года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2665" y="5952490"/>
            <a:ext cx="5309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Стеденческого совета общежития Лагутенко Татьяна, студентка 41 группы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5" y="318135"/>
            <a:ext cx="6759575" cy="13728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туденческий  совет включает в себя :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Clr>
                <a:srgbClr val="002060"/>
              </a:buClr>
              <a:buFontTx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Учебный сектор;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Clr>
                <a:srgbClr val="002060"/>
              </a:buClr>
              <a:buFontTx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портивно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оздоровительный сектор; 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Clr>
                <a:srgbClr val="002060"/>
              </a:buClr>
              <a:buFontTx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Ж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илищно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бытовой сектор;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Clr>
                <a:srgbClr val="002060"/>
              </a:buClr>
              <a:buFontTx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ультурно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досуговый сектор;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Clr>
                <a:srgbClr val="002060"/>
              </a:buClr>
              <a:buFontTx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Информационный сектор;</a:t>
            </a:r>
            <a:endParaRPr lang="ru-RU" sz="257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dist">
              <a:lnSpc>
                <a:spcPct val="100000"/>
              </a:lnSpc>
              <a:buNone/>
            </a:pPr>
            <a:endParaRPr lang="ru-RU" altLang="en-US" sz="257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59940" y="533400"/>
            <a:ext cx="654494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Жилищно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– бытовой сектор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ru-RU" alt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360170" y="1494155"/>
            <a:ext cx="2034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Проводит:</a:t>
            </a:r>
            <a:endParaRPr lang="ru-RU" alt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50240" y="2016125"/>
            <a:ext cx="7954645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генеральную уборку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под названием «Чистый четверг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»;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000" dirty="0" smtClean="0">
                <a:sym typeface="+mn-ea"/>
              </a:rPr>
              <a:t> </a:t>
            </a:r>
            <a:endParaRPr lang="ru-RU" altLang="en-US" sz="2000" dirty="0" smtClean="0"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50240" y="3168015"/>
            <a:ext cx="778319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ежедневные рейды санитарного состояния 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комнат;</a:t>
            </a:r>
            <a:endParaRPr lang="ru-RU" altLang="en-US" sz="28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0240" y="4241800"/>
            <a:ext cx="778319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ежедневные рейды санитарного состояния 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комнат;</a:t>
            </a:r>
            <a:endParaRPr lang="ru-RU" alt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055" y="4785995"/>
            <a:ext cx="2390140" cy="17926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879090" y="600075"/>
            <a:ext cx="38512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Учебный сектор</a:t>
            </a:r>
            <a:endParaRPr lang="ru-RU" alt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5" y="1602130"/>
            <a:ext cx="795517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840" y="6021070"/>
            <a:ext cx="720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Девиз:</a:t>
            </a:r>
            <a:r>
              <a:rPr lang="ru-RU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«Ученье свет - неученье тьма!»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495" y="3309620"/>
            <a:ext cx="5286375" cy="23812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495" y="3309620"/>
            <a:ext cx="5286375" cy="238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1928495" y="345440"/>
            <a:ext cx="63112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Спортивно-оздоровительный сектор</a:t>
            </a:r>
            <a:endParaRPr lang="en-US" altLang="en-US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95" y="2166129"/>
            <a:ext cx="7077645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346960" y="418465"/>
            <a:ext cx="60267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Информационный сектор</a:t>
            </a:r>
            <a:endParaRPr lang="ru-RU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" y="1063625"/>
            <a:ext cx="7617460" cy="557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011045" y="703580"/>
            <a:ext cx="703564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Культурно-досуговый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сектор </a:t>
            </a:r>
            <a:endParaRPr lang="ru-RU" alt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" y="1750695"/>
            <a:ext cx="4410710" cy="294132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965" y="3408045"/>
            <a:ext cx="4250055" cy="31883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643182"/>
            <a:ext cx="5552448" cy="3826833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14290"/>
            <a:ext cx="2721282" cy="34667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451485" y="1839595"/>
            <a:ext cx="841121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0045" algn="l"/>
            <a:r>
              <a:rPr lang="ru-RU" alt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-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развитие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клубного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объединения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; </a:t>
            </a:r>
          </a:p>
          <a:p>
            <a:pPr indent="360045" algn="l"/>
            <a:r>
              <a:rPr lang="ru-RU" alt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-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обеспечить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безопасные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условия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жизни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и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быта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;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повысить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уровень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культуры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студентов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проживающих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в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общежитии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;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формировать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у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студентов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умения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и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навыки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самоуправления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подготовить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к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компетентному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и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ответственному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участию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в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жизни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современного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общества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; </a:t>
            </a:r>
          </a:p>
          <a:p>
            <a:pPr indent="360045" algn="l"/>
            <a:r>
              <a:rPr lang="ru-RU" alt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-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привлечение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студентов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к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общественно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– </a:t>
            </a:r>
            <a:r>
              <a:rPr lang="en-US" sz="2800" b="0" smtClean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полезной,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культурно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–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массовой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и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спортивно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–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оздоровительной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 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деятельности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.</a:t>
            </a:r>
            <a:endParaRPr lang="en-US" altLang="en-US" sz="2800" b="0" dirty="0">
              <a:solidFill>
                <a:srgbClr val="002060"/>
              </a:solidFill>
              <a:latin typeface="Times New Roman" panose="02020603050405020304" charset="0"/>
              <a:cs typeface="Calibri" panose="020F050202020403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032000" y="994727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ru-RU" altLang="en-US" sz="3600" b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З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адачи</a:t>
            </a:r>
            <a:r>
              <a:rPr lang="ru-RU" altLang="en-US" sz="3600" b="1">
                <a:solidFill>
                  <a:srgbClr val="002060"/>
                </a:solidFill>
                <a:latin typeface="Times New Roman" panose="02020603050405020304" charset="0"/>
                <a:cs typeface="Calibri" panose="020F0502020204030204" charset="0"/>
              </a:rPr>
              <a:t>: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Студенческий  совет включает в себя 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24</cp:revision>
  <dcterms:created xsi:type="dcterms:W3CDTF">2015-10-20T13:48:00Z</dcterms:created>
  <dcterms:modified xsi:type="dcterms:W3CDTF">2020-02-12T04:12:38Z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1049-11.2.0.8970</vt:lpwstr>
  </property>
</Properties>
</file>